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2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08.05.19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714511"/>
          </a:xfrm>
        </p:spPr>
        <p:txBody>
          <a:bodyPr/>
          <a:lstStyle/>
          <a:p>
            <a:r>
              <a:rPr lang="de-DE" dirty="0" err="1" smtClean="0"/>
              <a:t>Échanges</a:t>
            </a:r>
            <a:r>
              <a:rPr lang="de-DE" dirty="0" smtClean="0"/>
              <a:t> 2010 - 2018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St.Mihiel</a:t>
            </a:r>
            <a:r>
              <a:rPr lang="de-DE" sz="2400" dirty="0" smtClean="0"/>
              <a:t> ist die Partnergemeinde von</a:t>
            </a:r>
          </a:p>
          <a:p>
            <a:r>
              <a:rPr lang="de-DE" sz="2400" dirty="0" err="1" smtClean="0"/>
              <a:t>Enkenbach</a:t>
            </a:r>
            <a:r>
              <a:rPr lang="de-DE" sz="2400" dirty="0" smtClean="0"/>
              <a:t>-Alsenborn und seit 2010 gibt es auch einen regen Austausch zwischen der IGS und dem </a:t>
            </a:r>
            <a:r>
              <a:rPr lang="de-DE" sz="2400" dirty="0" err="1" smtClean="0"/>
              <a:t>Collège</a:t>
            </a:r>
            <a:r>
              <a:rPr lang="de-DE" sz="2400" dirty="0" smtClean="0"/>
              <a:t> Les </a:t>
            </a:r>
            <a:r>
              <a:rPr lang="de-DE" sz="2400" dirty="0" err="1" smtClean="0"/>
              <a:t>Avrils</a:t>
            </a:r>
            <a:r>
              <a:rPr lang="de-DE" sz="2400" dirty="0" smtClean="0"/>
              <a:t> in </a:t>
            </a:r>
            <a:r>
              <a:rPr lang="de-DE" sz="2400" dirty="0" err="1" smtClean="0"/>
              <a:t>St.Mihiel</a:t>
            </a:r>
            <a:endParaRPr lang="de-DE" sz="2400" dirty="0" smtClean="0"/>
          </a:p>
          <a:p>
            <a:r>
              <a:rPr lang="de-DE" sz="2400" dirty="0" err="1" smtClean="0"/>
              <a:t>Enfin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</p:cSld>
  <p:clrMapOvr>
    <a:masterClrMapping/>
  </p:clrMapOvr>
  <p:transition xmlns:p14="http://schemas.microsoft.com/office/powerpoint/2010/main" advTm="10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Im Deutschklassen-Saal in „Les </a:t>
            </a:r>
            <a:r>
              <a:rPr lang="de-DE" sz="3200" dirty="0" err="1" smtClean="0"/>
              <a:t>Avrils</a:t>
            </a:r>
            <a:r>
              <a:rPr lang="de-DE" sz="3200" dirty="0" smtClean="0"/>
              <a:t>“</a:t>
            </a:r>
            <a:endParaRPr lang="de-DE" sz="3200" dirty="0"/>
          </a:p>
        </p:txBody>
      </p:sp>
      <p:pic>
        <p:nvPicPr>
          <p:cNvPr id="3" name="Picture 2" descr="E:\echange10-16\échange2012\P1050825_1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In Verdun Stadt</a:t>
            </a:r>
            <a:endParaRPr lang="de-DE" sz="3200" dirty="0"/>
          </a:p>
        </p:txBody>
      </p:sp>
      <p:pic>
        <p:nvPicPr>
          <p:cNvPr id="3" name="Picture 2" descr="E:\echange10-16\échange2012\P1050796_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Empfang beim </a:t>
            </a:r>
            <a:r>
              <a:rPr lang="de-DE" sz="2400" dirty="0" smtClean="0"/>
              <a:t>Bürgermeister im historischen Rathaus</a:t>
            </a:r>
            <a:endParaRPr lang="de-DE" sz="2400" dirty="0"/>
          </a:p>
        </p:txBody>
      </p:sp>
      <p:pic>
        <p:nvPicPr>
          <p:cNvPr id="3" name="Picture 2" descr="E:\echange10-16\échange2012\P1050850_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Am „Lac de </a:t>
            </a:r>
            <a:r>
              <a:rPr lang="de-DE" sz="3200" dirty="0" err="1" smtClean="0"/>
              <a:t>Madine</a:t>
            </a:r>
            <a:r>
              <a:rPr lang="de-DE" sz="3200" dirty="0" smtClean="0"/>
              <a:t>“ – auch das ist Schüleraustausch!</a:t>
            </a:r>
            <a:endParaRPr lang="de-DE" sz="3200" dirty="0"/>
          </a:p>
        </p:txBody>
      </p:sp>
      <p:pic>
        <p:nvPicPr>
          <p:cNvPr id="3" name="Picture 2" descr="E:\echange10-16\échange2012\P1050872_1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736"/>
            <a:ext cx="5286412" cy="3964809"/>
          </a:xfrm>
          <a:prstGeom prst="rect">
            <a:avLst/>
          </a:prstGeom>
          <a:noFill/>
        </p:spPr>
      </p:pic>
      <p:pic>
        <p:nvPicPr>
          <p:cNvPr id="4" name="Picture 3" descr="E:\echange10-16\échange2012\P1050860_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93214"/>
            <a:ext cx="4886308" cy="366473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Im Sommer und Winter auf Begegnungskurs!</a:t>
            </a:r>
            <a:endParaRPr lang="de-DE" sz="3200" dirty="0"/>
          </a:p>
        </p:txBody>
      </p:sp>
      <p:pic>
        <p:nvPicPr>
          <p:cNvPr id="13314" name="Picture 2" descr="E:\echange10-16\échange2013\P1080934_1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142985"/>
            <a:ext cx="5238785" cy="3929089"/>
          </a:xfrm>
          <a:prstGeom prst="rect">
            <a:avLst/>
          </a:prstGeom>
          <a:noFill/>
        </p:spPr>
      </p:pic>
      <p:pic>
        <p:nvPicPr>
          <p:cNvPr id="13315" name="Picture 3" descr="E:\echange10-16\échange2014\P1100068_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8934"/>
            <a:ext cx="4657732" cy="349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Die französischen Gastgeber in </a:t>
            </a:r>
            <a:r>
              <a:rPr lang="de-DE" sz="3200" dirty="0" err="1" smtClean="0"/>
              <a:t>St.Mihiel</a:t>
            </a:r>
            <a:r>
              <a:rPr lang="de-DE" sz="3200" dirty="0" smtClean="0"/>
              <a:t>:</a:t>
            </a:r>
            <a:br>
              <a:rPr lang="de-DE" sz="3200" dirty="0" smtClean="0"/>
            </a:br>
            <a:r>
              <a:rPr lang="de-DE" sz="3200" dirty="0" smtClean="0"/>
              <a:t> </a:t>
            </a:r>
            <a:r>
              <a:rPr lang="de-DE" sz="3200" dirty="0" smtClean="0"/>
              <a:t>Schulleitung und </a:t>
            </a:r>
            <a:r>
              <a:rPr lang="de-DE" sz="3200" dirty="0" smtClean="0"/>
              <a:t>verantwortliche Lehrkräfte</a:t>
            </a:r>
            <a:endParaRPr lang="de-DE" sz="3200" dirty="0"/>
          </a:p>
        </p:txBody>
      </p:sp>
      <p:pic>
        <p:nvPicPr>
          <p:cNvPr id="14338" name="Picture 2" descr="E:\echange10-16\échange2013\P1080930_1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Ausflug nach Mannheim ins Technik-Museum</a:t>
            </a:r>
            <a:br>
              <a:rPr lang="de-DE" sz="3200" dirty="0" smtClean="0"/>
            </a:br>
            <a:r>
              <a:rPr lang="de-DE" sz="3200" dirty="0" smtClean="0"/>
              <a:t>und in </a:t>
            </a:r>
            <a:r>
              <a:rPr lang="de-DE" sz="3200" smtClean="0"/>
              <a:t>die Champagnerkeller von Reims</a:t>
            </a:r>
            <a:endParaRPr lang="de-DE" sz="3200" dirty="0"/>
          </a:p>
        </p:txBody>
      </p:sp>
      <p:pic>
        <p:nvPicPr>
          <p:cNvPr id="15363" name="Picture 3" descr="E:\echange10-16\échange2013\P1090262_1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5024977" cy="3768733"/>
          </a:xfrm>
          <a:prstGeom prst="rect">
            <a:avLst/>
          </a:prstGeom>
          <a:noFill/>
        </p:spPr>
      </p:pic>
      <p:pic>
        <p:nvPicPr>
          <p:cNvPr id="8" name="Picture 2" descr="E:\echange10-16\échange2014\P1100020_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357298"/>
            <a:ext cx="4705357" cy="352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Sport wird in beiden Schulen groß geschrieben und es gibt immer einen Sport-Tag während der </a:t>
            </a:r>
            <a:r>
              <a:rPr lang="de-DE" sz="2400" dirty="0" smtClean="0"/>
              <a:t>Begegnung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pic>
        <p:nvPicPr>
          <p:cNvPr id="16386" name="Picture 2" descr="E:\echange10-16\échange2014\P1090749_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14422"/>
            <a:ext cx="5214974" cy="3911231"/>
          </a:xfrm>
          <a:prstGeom prst="rect">
            <a:avLst/>
          </a:prstGeom>
          <a:noFill/>
        </p:spPr>
      </p:pic>
      <p:pic>
        <p:nvPicPr>
          <p:cNvPr id="16387" name="Picture 3" descr="E:\echange10-16\échange2015\P1060885_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61108"/>
            <a:ext cx="4395793" cy="329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Deutsch-französische Freundschaft</a:t>
            </a:r>
            <a:endParaRPr lang="de-DE" sz="3200" dirty="0"/>
          </a:p>
        </p:txBody>
      </p:sp>
      <p:pic>
        <p:nvPicPr>
          <p:cNvPr id="7" name="Picture 2" descr="E:\echange10-16\échange2015\P1100854_3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3215214" cy="2411411"/>
          </a:xfrm>
          <a:prstGeom prst="rect">
            <a:avLst/>
          </a:prstGeom>
          <a:noFill/>
        </p:spPr>
      </p:pic>
      <p:pic>
        <p:nvPicPr>
          <p:cNvPr id="9" name="Picture 4" descr="E:\echange10-16\échange2014\P1090831_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643306" cy="2832498"/>
          </a:xfrm>
          <a:prstGeom prst="rect">
            <a:avLst/>
          </a:prstGeom>
          <a:noFill/>
        </p:spPr>
      </p:pic>
      <p:pic>
        <p:nvPicPr>
          <p:cNvPr id="17413" name="Picture 5" descr="E:\echange10-16\échange2015\P1110398_4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3429000"/>
            <a:ext cx="3871914" cy="2903936"/>
          </a:xfrm>
          <a:prstGeom prst="rect">
            <a:avLst/>
          </a:prstGeom>
          <a:noFill/>
        </p:spPr>
      </p:pic>
      <p:pic>
        <p:nvPicPr>
          <p:cNvPr id="17414" name="Picture 6" descr="E:\echange10-16\échange2015\P1100827_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1697" y="3786190"/>
            <a:ext cx="3657600" cy="2743200"/>
          </a:xfrm>
          <a:prstGeom prst="rect">
            <a:avLst/>
          </a:prstGeom>
          <a:noFill/>
        </p:spPr>
      </p:pic>
      <p:pic>
        <p:nvPicPr>
          <p:cNvPr id="14" name="Picture 3" descr="E:\echange10-16\échange2015\P1100836_3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00174"/>
            <a:ext cx="3814787" cy="508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Das Erlernen einer Fremdsprache ist wie ein Brückenschlag zwischen zwei Welten!</a:t>
            </a:r>
            <a:endParaRPr lang="de-DE" sz="3200" dirty="0"/>
          </a:p>
        </p:txBody>
      </p:sp>
      <p:pic>
        <p:nvPicPr>
          <p:cNvPr id="18434" name="Picture 2" descr="E:\echange10-16\échange2017\P1120658_5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E:\echange10-16\échange2010\BILD0132_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143668" cy="460775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                                      </a:t>
            </a:r>
            <a:r>
              <a:rPr lang="de-DE" sz="2400" smtClean="0"/>
              <a:t>Los </a:t>
            </a:r>
            <a:r>
              <a:rPr lang="de-DE" sz="2400" dirty="0" smtClean="0"/>
              <a:t>geht‘s – allons-y!</a:t>
            </a: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786058"/>
            <a:ext cx="6758006" cy="334010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Picture 3" descr="E:\echange10-16\échange2017\P1120717_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5786478" cy="4339859"/>
          </a:xfrm>
          <a:prstGeom prst="rect">
            <a:avLst/>
          </a:prstGeom>
          <a:noFill/>
        </p:spPr>
      </p:pic>
      <p:pic>
        <p:nvPicPr>
          <p:cNvPr id="10" name="Picture 2" descr="E:\echange10-16\échange2017\P1120668_5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86192"/>
            <a:ext cx="3962410" cy="2971808"/>
          </a:xfrm>
          <a:prstGeom prst="rect">
            <a:avLst/>
          </a:prstGeom>
          <a:noFill/>
        </p:spPr>
      </p:pic>
      <p:pic>
        <p:nvPicPr>
          <p:cNvPr id="19460" name="Picture 4" descr="E:\echange10-16\échange2017\P1120805_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229236" cy="392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Erste Kontakte gab es bei einer Gedenkfeier in </a:t>
            </a:r>
            <a:r>
              <a:rPr lang="de-DE" sz="2400" dirty="0" smtClean="0"/>
              <a:t>St. </a:t>
            </a:r>
            <a:r>
              <a:rPr lang="de-DE" sz="2400" dirty="0" err="1" smtClean="0"/>
              <a:t>Mihiel</a:t>
            </a:r>
            <a:endParaRPr lang="de-DE" sz="2400" dirty="0"/>
          </a:p>
        </p:txBody>
      </p:sp>
      <p:pic>
        <p:nvPicPr>
          <p:cNvPr id="3" name="Picture 2" descr="E:\echange10-16\échange2010\BILD0106_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165430" cy="387407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5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Auf dem deutschen Soldatenfriedhof in </a:t>
            </a:r>
            <a:r>
              <a:rPr lang="de-DE" sz="2400" dirty="0" err="1" smtClean="0"/>
              <a:t>Gobessart</a:t>
            </a:r>
            <a:r>
              <a:rPr lang="de-DE" sz="2400" dirty="0" smtClean="0"/>
              <a:t> bei St. </a:t>
            </a:r>
            <a:r>
              <a:rPr lang="de-DE" sz="2400" dirty="0" err="1" smtClean="0"/>
              <a:t>Mihiel</a:t>
            </a:r>
            <a:endParaRPr lang="de-DE" sz="2400" dirty="0"/>
          </a:p>
        </p:txBody>
      </p:sp>
      <p:pic>
        <p:nvPicPr>
          <p:cNvPr id="3" name="Picture 2" descr="E:\echange10-16\échange2010\BILD0069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6"/>
            <a:ext cx="3902075" cy="2925763"/>
          </a:xfrm>
          <a:prstGeom prst="rect">
            <a:avLst/>
          </a:prstGeom>
          <a:noFill/>
        </p:spPr>
      </p:pic>
      <p:pic>
        <p:nvPicPr>
          <p:cNvPr id="4" name="Picture 3" descr="E:\echange10-16\échange2010\BILD0072_7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3901440" cy="292608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3200" dirty="0" smtClean="0"/>
              <a:t>Soldatenfriedhöfe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rund um </a:t>
            </a:r>
            <a:r>
              <a:rPr lang="de-DE" sz="3200" dirty="0" smtClean="0"/>
              <a:t>Verdun  </a:t>
            </a:r>
            <a:endParaRPr lang="de-DE" sz="3200" dirty="0"/>
          </a:p>
        </p:txBody>
      </p:sp>
      <p:pic>
        <p:nvPicPr>
          <p:cNvPr id="4" name="Picture 3" descr="E:\echange10-16\échange2010\BILD0047_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21922"/>
            <a:ext cx="4616455" cy="3461403"/>
          </a:xfrm>
          <a:prstGeom prst="rect">
            <a:avLst/>
          </a:prstGeom>
          <a:noFill/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139952" y="2204864"/>
            <a:ext cx="4546848" cy="392129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Picture 2" descr="E:\echange10-16\échange2010\BILD0052_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04664"/>
            <a:ext cx="5072098" cy="353618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Erster Schüleraustausch 2011 führte die französischen Schüler nach </a:t>
            </a:r>
            <a:r>
              <a:rPr lang="de-DE" sz="3200" dirty="0" smtClean="0"/>
              <a:t>Kaiserslautern</a:t>
            </a:r>
            <a:endParaRPr lang="de-DE" sz="3200" dirty="0"/>
          </a:p>
        </p:txBody>
      </p:sp>
      <p:pic>
        <p:nvPicPr>
          <p:cNvPr id="3" name="Picture 2" descr="E:\echange10-16\échange2011\DSC07130_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1768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Der Besuch auf dem „</a:t>
            </a:r>
            <a:r>
              <a:rPr lang="de-DE" sz="3200" dirty="0" err="1" smtClean="0"/>
              <a:t>Betze</a:t>
            </a:r>
            <a:r>
              <a:rPr lang="de-DE" sz="3200" dirty="0" smtClean="0"/>
              <a:t>“ war ein Höhepunkt!</a:t>
            </a:r>
            <a:endParaRPr lang="de-DE" sz="3200" dirty="0"/>
          </a:p>
        </p:txBody>
      </p:sp>
      <p:pic>
        <p:nvPicPr>
          <p:cNvPr id="3" name="Picture 2" descr="E:\echange10-16\échange2011\DSC07134_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Es wurde auch zusammen gearbeitet! Schließlich will man ja seine Partner genauer unter die Lupe nehmen, z.B. das andere Schulsystem, andere Hobbies, …</a:t>
            </a:r>
            <a:endParaRPr lang="de-DE" sz="1800" dirty="0"/>
          </a:p>
        </p:txBody>
      </p:sp>
      <p:pic>
        <p:nvPicPr>
          <p:cNvPr id="3" name="Picture 2" descr="E:\echange10-16\échange2011\P1080072_1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1812" y="1600200"/>
            <a:ext cx="6820375" cy="45259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 </a:t>
            </a:r>
            <a:r>
              <a:rPr lang="de-DE" dirty="0" err="1" smtClean="0"/>
              <a:t>Allemands</a:t>
            </a:r>
            <a:r>
              <a:rPr lang="de-DE" dirty="0" smtClean="0"/>
              <a:t> </a:t>
            </a:r>
            <a:r>
              <a:rPr lang="de-DE" dirty="0" err="1" smtClean="0"/>
              <a:t>arrivent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3" name="Picture 2" descr="E:\echange10-16\échange2012\P1050823_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Bildschirmpräsentation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Échanges 2010 - 2018</vt:lpstr>
      <vt:lpstr>PowerPoint-Präsentation</vt:lpstr>
      <vt:lpstr>Erste Kontakte gab es bei einer Gedenkfeier in St. Mihiel</vt:lpstr>
      <vt:lpstr>Auf dem deutschen Soldatenfriedhof in Gobessart bei St. Mihiel</vt:lpstr>
      <vt:lpstr>Soldatenfriedhöfe  rund um Verdun  </vt:lpstr>
      <vt:lpstr>Erster Schüleraustausch 2011 führte die französischen Schüler nach Kaiserslautern</vt:lpstr>
      <vt:lpstr>Der Besuch auf dem „Betze“ war ein Höhepunkt!</vt:lpstr>
      <vt:lpstr>Es wurde auch zusammen gearbeitet! Schließlich will man ja seine Partner genauer unter die Lupe nehmen, z.B. das andere Schulsystem, andere Hobbies, …</vt:lpstr>
      <vt:lpstr>Les Allemands arrivent!</vt:lpstr>
      <vt:lpstr>Im Deutschklassen-Saal in „Les Avrils“</vt:lpstr>
      <vt:lpstr>In Verdun Stadt</vt:lpstr>
      <vt:lpstr>Empfang beim Bürgermeister im historischen Rathaus</vt:lpstr>
      <vt:lpstr>Am „Lac de Madine“ – auch das ist Schüleraustausch!</vt:lpstr>
      <vt:lpstr>Im Sommer und Winter auf Begegnungskurs!</vt:lpstr>
      <vt:lpstr>Die französischen Gastgeber in St.Mihiel:  Schulleitung und verantwortliche Lehrkräfte</vt:lpstr>
      <vt:lpstr>Ausflug nach Mannheim ins Technik-Museum und in die Champagnerkeller von Reims</vt:lpstr>
      <vt:lpstr>Sport wird in beiden Schulen groß geschrieben und es gibt immer einen Sport-Tag während der Begegnung!</vt:lpstr>
      <vt:lpstr>Deutsch-französische Freundschaft</vt:lpstr>
      <vt:lpstr>Das Erlernen einer Fremdsprache ist wie ein Brückenschlag zwischen zwei Welten!</vt:lpstr>
      <vt:lpstr>                                      Los geht‘s – allons-y!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Échanges 2010 - 2018</dc:title>
  <dc:creator>Andrea</dc:creator>
  <cp:lastModifiedBy>Stefan Schmidt</cp:lastModifiedBy>
  <cp:revision>23</cp:revision>
  <dcterms:created xsi:type="dcterms:W3CDTF">2019-01-07T19:07:23Z</dcterms:created>
  <dcterms:modified xsi:type="dcterms:W3CDTF">2019-05-08T15:47:38Z</dcterms:modified>
</cp:coreProperties>
</file>