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872" y="-8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pPr/>
              <a:t>08.05.19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1714511"/>
          </a:xfrm>
        </p:spPr>
        <p:txBody>
          <a:bodyPr/>
          <a:lstStyle/>
          <a:p>
            <a:r>
              <a:rPr lang="de-DE" dirty="0" err="1" smtClean="0"/>
              <a:t>Échanges</a:t>
            </a:r>
            <a:r>
              <a:rPr lang="de-DE" dirty="0" smtClean="0"/>
              <a:t> 2010 - 2018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000372"/>
            <a:ext cx="6400800" cy="2638428"/>
          </a:xfrm>
        </p:spPr>
        <p:txBody>
          <a:bodyPr>
            <a:normAutofit/>
          </a:bodyPr>
          <a:lstStyle/>
          <a:p>
            <a:r>
              <a:rPr lang="de-DE" sz="2400" dirty="0" err="1" smtClean="0"/>
              <a:t>St.Mihiel</a:t>
            </a:r>
            <a:r>
              <a:rPr lang="de-DE" sz="2400" dirty="0" smtClean="0"/>
              <a:t> ist die Partnergemeinde von</a:t>
            </a:r>
          </a:p>
          <a:p>
            <a:r>
              <a:rPr lang="de-DE" sz="2400" dirty="0" err="1" smtClean="0"/>
              <a:t>Enkenbach</a:t>
            </a:r>
            <a:r>
              <a:rPr lang="de-DE" sz="2400" dirty="0" smtClean="0"/>
              <a:t>-Alsenborn und seit 2010 gibt es auch einen regen Austausch zwischen der IGS und dem </a:t>
            </a:r>
            <a:r>
              <a:rPr lang="de-DE" sz="2400" dirty="0" err="1" smtClean="0"/>
              <a:t>Collège</a:t>
            </a:r>
            <a:r>
              <a:rPr lang="de-DE" sz="2400" dirty="0" smtClean="0"/>
              <a:t> Les </a:t>
            </a:r>
            <a:r>
              <a:rPr lang="de-DE" sz="2400" dirty="0" err="1" smtClean="0"/>
              <a:t>Avrils</a:t>
            </a:r>
            <a:r>
              <a:rPr lang="de-DE" sz="2400" dirty="0" smtClean="0"/>
              <a:t> in </a:t>
            </a:r>
            <a:r>
              <a:rPr lang="de-DE" sz="2400" dirty="0" err="1" smtClean="0"/>
              <a:t>St.Mihiel</a:t>
            </a:r>
            <a:endParaRPr lang="de-DE" sz="2400" dirty="0" smtClean="0"/>
          </a:p>
          <a:p>
            <a:r>
              <a:rPr lang="de-DE" sz="2400" dirty="0" err="1" smtClean="0"/>
              <a:t>Enfin</a:t>
            </a:r>
            <a:r>
              <a:rPr lang="de-DE" sz="2400" dirty="0" smtClean="0"/>
              <a:t>!</a:t>
            </a:r>
            <a:endParaRPr lang="de-DE" sz="2400" dirty="0"/>
          </a:p>
        </p:txBody>
      </p:sp>
    </p:spTree>
  </p:cSld>
  <p:clrMapOvr>
    <a:masterClrMapping/>
  </p:clrMapOvr>
  <p:transition xmlns:p14="http://schemas.microsoft.com/office/powerpoint/2010/main" advTm="10000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Im Deutschklassen-Saal in „Les </a:t>
            </a:r>
            <a:r>
              <a:rPr lang="de-DE" sz="3200" dirty="0" err="1" smtClean="0"/>
              <a:t>Avrils</a:t>
            </a:r>
            <a:r>
              <a:rPr lang="de-DE" sz="3200" dirty="0" smtClean="0"/>
              <a:t>“</a:t>
            </a:r>
            <a:endParaRPr lang="de-DE" sz="3200" dirty="0"/>
          </a:p>
        </p:txBody>
      </p:sp>
      <p:pic>
        <p:nvPicPr>
          <p:cNvPr id="3" name="Picture 2" descr="E:\echange10-16\échange2012\P1050825_1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In Verdun Stadt</a:t>
            </a:r>
            <a:endParaRPr lang="de-DE" sz="3200" dirty="0"/>
          </a:p>
        </p:txBody>
      </p:sp>
      <p:pic>
        <p:nvPicPr>
          <p:cNvPr id="3" name="Picture 2" descr="E:\echange10-16\échange2012\P1050796_1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Empfang beim </a:t>
            </a:r>
            <a:r>
              <a:rPr lang="de-DE" sz="2400" dirty="0" smtClean="0"/>
              <a:t>Bürgermeister im historischen Rathaus</a:t>
            </a:r>
            <a:endParaRPr lang="de-DE" sz="2400" dirty="0"/>
          </a:p>
        </p:txBody>
      </p:sp>
      <p:pic>
        <p:nvPicPr>
          <p:cNvPr id="3" name="Picture 2" descr="E:\echange10-16\échange2012\P1050850_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Am „Lac de </a:t>
            </a:r>
            <a:r>
              <a:rPr lang="de-DE" sz="3200" dirty="0" err="1" smtClean="0"/>
              <a:t>Madine</a:t>
            </a:r>
            <a:r>
              <a:rPr lang="de-DE" sz="3200" dirty="0" smtClean="0"/>
              <a:t>“ – auch das ist Schüleraustausch!</a:t>
            </a:r>
            <a:endParaRPr lang="de-DE" sz="3200" dirty="0"/>
          </a:p>
        </p:txBody>
      </p:sp>
      <p:pic>
        <p:nvPicPr>
          <p:cNvPr id="3" name="Picture 2" descr="E:\echange10-16\échange2012\P1050872_13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1" y="1428736"/>
            <a:ext cx="5286412" cy="3964809"/>
          </a:xfrm>
          <a:prstGeom prst="rect">
            <a:avLst/>
          </a:prstGeom>
          <a:noFill/>
        </p:spPr>
      </p:pic>
      <p:pic>
        <p:nvPicPr>
          <p:cNvPr id="4" name="Picture 3" descr="E:\echange10-16\échange2012\P1050860_1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893214"/>
            <a:ext cx="4886308" cy="3664732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Im Sommer und Winter auf Begegnungskurs!</a:t>
            </a:r>
            <a:endParaRPr lang="de-DE" sz="3200" dirty="0"/>
          </a:p>
        </p:txBody>
      </p:sp>
      <p:pic>
        <p:nvPicPr>
          <p:cNvPr id="13314" name="Picture 2" descr="E:\echange10-16\échange2013\P1080934_16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1142985"/>
            <a:ext cx="5238785" cy="3929089"/>
          </a:xfrm>
          <a:prstGeom prst="rect">
            <a:avLst/>
          </a:prstGeom>
          <a:noFill/>
        </p:spPr>
      </p:pic>
      <p:pic>
        <p:nvPicPr>
          <p:cNvPr id="13315" name="Picture 3" descr="E:\echange10-16\échange2014\P1100068_3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928934"/>
            <a:ext cx="4657732" cy="3493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Die französischen Gastgeber in </a:t>
            </a:r>
            <a:r>
              <a:rPr lang="de-DE" sz="3200" dirty="0" err="1" smtClean="0"/>
              <a:t>St.Mihiel</a:t>
            </a:r>
            <a:r>
              <a:rPr lang="de-DE" sz="3200" dirty="0" smtClean="0"/>
              <a:t>:</a:t>
            </a:r>
            <a:br>
              <a:rPr lang="de-DE" sz="3200" dirty="0" smtClean="0"/>
            </a:br>
            <a:r>
              <a:rPr lang="de-DE" sz="3200" dirty="0" smtClean="0"/>
              <a:t> </a:t>
            </a:r>
            <a:r>
              <a:rPr lang="de-DE" sz="3200" dirty="0" smtClean="0"/>
              <a:t>Schulleitung und </a:t>
            </a:r>
            <a:r>
              <a:rPr lang="de-DE" sz="3200" dirty="0" smtClean="0"/>
              <a:t>verantwortliche Lehrkräfte</a:t>
            </a:r>
            <a:endParaRPr lang="de-DE" sz="3200" dirty="0"/>
          </a:p>
        </p:txBody>
      </p:sp>
      <p:pic>
        <p:nvPicPr>
          <p:cNvPr id="14338" name="Picture 2" descr="E:\echange10-16\échange2013\P1080930_1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Ausflug nach Mannheim ins Technik-Museum</a:t>
            </a:r>
            <a:br>
              <a:rPr lang="de-DE" sz="3200" dirty="0" smtClean="0"/>
            </a:br>
            <a:r>
              <a:rPr lang="de-DE" sz="3200" dirty="0" smtClean="0"/>
              <a:t>und in </a:t>
            </a:r>
            <a:r>
              <a:rPr lang="de-DE" sz="3200" smtClean="0"/>
              <a:t>die Champagnerkeller von Reims</a:t>
            </a:r>
            <a:endParaRPr lang="de-DE" sz="3200" dirty="0"/>
          </a:p>
        </p:txBody>
      </p:sp>
      <p:pic>
        <p:nvPicPr>
          <p:cNvPr id="15363" name="Picture 3" descr="E:\echange10-16\échange2013\P1090262_19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643182"/>
            <a:ext cx="5024977" cy="3768733"/>
          </a:xfrm>
          <a:prstGeom prst="rect">
            <a:avLst/>
          </a:prstGeom>
          <a:noFill/>
        </p:spPr>
      </p:pic>
      <p:pic>
        <p:nvPicPr>
          <p:cNvPr id="8" name="Picture 2" descr="E:\echange10-16\échange2014\P1100020_2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357298"/>
            <a:ext cx="4705357" cy="3529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Sport wird in beiden Schulen groß geschrieben und es gibt immer einen Sport-Tag während der </a:t>
            </a:r>
            <a:r>
              <a:rPr lang="de-DE" sz="2400" dirty="0" smtClean="0"/>
              <a:t>Begegnung</a:t>
            </a:r>
            <a:r>
              <a:rPr lang="de-DE" sz="2400" dirty="0" smtClean="0"/>
              <a:t>!</a:t>
            </a:r>
            <a:endParaRPr lang="de-DE" sz="2400" dirty="0"/>
          </a:p>
        </p:txBody>
      </p:sp>
      <p:pic>
        <p:nvPicPr>
          <p:cNvPr id="16386" name="Picture 2" descr="E:\echange10-16\échange2014\P1090749_22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1" y="1214422"/>
            <a:ext cx="5214974" cy="3911231"/>
          </a:xfrm>
          <a:prstGeom prst="rect">
            <a:avLst/>
          </a:prstGeom>
          <a:noFill/>
        </p:spPr>
      </p:pic>
      <p:pic>
        <p:nvPicPr>
          <p:cNvPr id="16387" name="Picture 3" descr="E:\echange10-16\échange2015\P1060885_1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161108"/>
            <a:ext cx="4395793" cy="3296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Deutsch-französische Freundschaft</a:t>
            </a:r>
            <a:endParaRPr lang="de-DE" sz="3200" dirty="0"/>
          </a:p>
        </p:txBody>
      </p:sp>
      <p:pic>
        <p:nvPicPr>
          <p:cNvPr id="7" name="Picture 2" descr="E:\echange10-16\échange2015\P1100854_38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571612"/>
            <a:ext cx="3215214" cy="2411411"/>
          </a:xfrm>
          <a:prstGeom prst="rect">
            <a:avLst/>
          </a:prstGeom>
          <a:noFill/>
        </p:spPr>
      </p:pic>
      <p:pic>
        <p:nvPicPr>
          <p:cNvPr id="9" name="Picture 4" descr="E:\echange10-16\échange2014\P1090831_2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3643306" cy="2832498"/>
          </a:xfrm>
          <a:prstGeom prst="rect">
            <a:avLst/>
          </a:prstGeom>
          <a:noFill/>
        </p:spPr>
      </p:pic>
      <p:pic>
        <p:nvPicPr>
          <p:cNvPr id="17413" name="Picture 5" descr="E:\echange10-16\échange2015\P1110398_4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57222" y="3429000"/>
            <a:ext cx="3871914" cy="2903936"/>
          </a:xfrm>
          <a:prstGeom prst="rect">
            <a:avLst/>
          </a:prstGeom>
          <a:noFill/>
        </p:spPr>
      </p:pic>
      <p:pic>
        <p:nvPicPr>
          <p:cNvPr id="17414" name="Picture 6" descr="E:\echange10-16\échange2015\P1100827_36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81697" y="3786190"/>
            <a:ext cx="3657600" cy="2743200"/>
          </a:xfrm>
          <a:prstGeom prst="rect">
            <a:avLst/>
          </a:prstGeom>
          <a:noFill/>
        </p:spPr>
      </p:pic>
      <p:pic>
        <p:nvPicPr>
          <p:cNvPr id="14" name="Picture 3" descr="E:\echange10-16\échange2015\P1100836_37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1500174"/>
            <a:ext cx="3814787" cy="5086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de-DE" sz="3200" dirty="0" smtClean="0"/>
              <a:t>Das Erlernen einer Fremdsprache ist wie ein Brückenschlag zwischen zwei Welten!</a:t>
            </a:r>
            <a:endParaRPr lang="de-DE" sz="3200" dirty="0"/>
          </a:p>
        </p:txBody>
      </p:sp>
      <p:pic>
        <p:nvPicPr>
          <p:cNvPr id="18434" name="Picture 2" descr="E:\echange10-16\échange2017\P1120658_58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6" name="Picture 2" descr="E:\echange10-16\échange2010\BILD0132_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928670"/>
            <a:ext cx="6143668" cy="4607752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                                      </a:t>
            </a:r>
            <a:r>
              <a:rPr lang="de-DE" sz="2400" smtClean="0"/>
              <a:t>Los </a:t>
            </a:r>
            <a:r>
              <a:rPr lang="de-DE" sz="2400" dirty="0" smtClean="0"/>
              <a:t>geht‘s – allons-y!</a:t>
            </a:r>
            <a:endParaRPr lang="de-DE" sz="2400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2786058"/>
            <a:ext cx="6758006" cy="3340105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9" name="Picture 3" descr="E:\echange10-16\échange2017\P1120717_6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785926"/>
            <a:ext cx="5786478" cy="4339859"/>
          </a:xfrm>
          <a:prstGeom prst="rect">
            <a:avLst/>
          </a:prstGeom>
          <a:noFill/>
        </p:spPr>
      </p:pic>
      <p:pic>
        <p:nvPicPr>
          <p:cNvPr id="10" name="Picture 2" descr="E:\echange10-16\échange2017\P1120668_5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886192"/>
            <a:ext cx="3962410" cy="2971808"/>
          </a:xfrm>
          <a:prstGeom prst="rect">
            <a:avLst/>
          </a:prstGeom>
          <a:noFill/>
        </p:spPr>
      </p:pic>
      <p:pic>
        <p:nvPicPr>
          <p:cNvPr id="19460" name="Picture 4" descr="E:\echange10-16\échange2017\P1120805_6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290"/>
            <a:ext cx="5229236" cy="39219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Erste Kontakte gab es bei einer Gedenkfeier in </a:t>
            </a:r>
            <a:r>
              <a:rPr lang="de-DE" sz="2400" dirty="0" smtClean="0"/>
              <a:t>St. </a:t>
            </a:r>
            <a:r>
              <a:rPr lang="de-DE" sz="2400" dirty="0" err="1" smtClean="0"/>
              <a:t>Mihiel</a:t>
            </a:r>
            <a:endParaRPr lang="de-DE" sz="2400" dirty="0"/>
          </a:p>
        </p:txBody>
      </p:sp>
      <p:pic>
        <p:nvPicPr>
          <p:cNvPr id="3" name="Picture 2" descr="E:\echange10-16\échange2010\BILD0106_8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428736"/>
            <a:ext cx="5165430" cy="3874073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 advTm="5000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Auf dem deutschen Soldatenfriedhof in </a:t>
            </a:r>
            <a:r>
              <a:rPr lang="de-DE" sz="2400" dirty="0" err="1" smtClean="0"/>
              <a:t>Gobessart</a:t>
            </a:r>
            <a:r>
              <a:rPr lang="de-DE" sz="2400" dirty="0" smtClean="0"/>
              <a:t> bei St. </a:t>
            </a:r>
            <a:r>
              <a:rPr lang="de-DE" sz="2400" dirty="0" err="1" smtClean="0"/>
              <a:t>Mihiel</a:t>
            </a:r>
            <a:endParaRPr lang="de-DE" sz="2400" dirty="0"/>
          </a:p>
        </p:txBody>
      </p:sp>
      <p:pic>
        <p:nvPicPr>
          <p:cNvPr id="3" name="Picture 2" descr="E:\echange10-16\échange2010\BILD0069_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071546"/>
            <a:ext cx="3902075" cy="2925763"/>
          </a:xfrm>
          <a:prstGeom prst="rect">
            <a:avLst/>
          </a:prstGeom>
          <a:noFill/>
        </p:spPr>
      </p:pic>
      <p:pic>
        <p:nvPicPr>
          <p:cNvPr id="4" name="Picture 3" descr="E:\echange10-16\échange2010\BILD0072_7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3143248"/>
            <a:ext cx="3901440" cy="292608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3200" dirty="0" smtClean="0"/>
              <a:t>Soldatenfriedhöfe </a:t>
            </a: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 smtClean="0"/>
              <a:t>rund um </a:t>
            </a:r>
            <a:r>
              <a:rPr lang="de-DE" sz="3200" dirty="0" smtClean="0"/>
              <a:t>Verdun  </a:t>
            </a:r>
            <a:endParaRPr lang="de-DE" sz="3200" dirty="0"/>
          </a:p>
        </p:txBody>
      </p:sp>
      <p:pic>
        <p:nvPicPr>
          <p:cNvPr id="4" name="Picture 3" descr="E:\echange10-16\échange2010\BILD0047_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821922"/>
            <a:ext cx="4616455" cy="3461403"/>
          </a:xfrm>
          <a:prstGeom prst="rect">
            <a:avLst/>
          </a:prstGeom>
          <a:noFill/>
        </p:spPr>
      </p:pic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4139952" y="2204864"/>
            <a:ext cx="4546848" cy="3921299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9" name="Picture 2" descr="E:\echange10-16\échange2010\BILD0052_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404664"/>
            <a:ext cx="5072098" cy="3536182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Erster Schüleraustausch 2011 führte die französischen Schüler nach </a:t>
            </a:r>
            <a:r>
              <a:rPr lang="de-DE" sz="3200" dirty="0" smtClean="0"/>
              <a:t>Kaiserslautern</a:t>
            </a:r>
            <a:endParaRPr lang="de-DE" sz="3200" dirty="0"/>
          </a:p>
        </p:txBody>
      </p:sp>
      <p:pic>
        <p:nvPicPr>
          <p:cNvPr id="3" name="Picture 2" descr="E:\echange10-16\échange2011\DSC07130_9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17681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Der Besuch auf dem „</a:t>
            </a:r>
            <a:r>
              <a:rPr lang="de-DE" sz="3200" dirty="0" err="1" smtClean="0"/>
              <a:t>Betze</a:t>
            </a:r>
            <a:r>
              <a:rPr lang="de-DE" sz="3200" dirty="0" smtClean="0"/>
              <a:t>“ war ein Höhepunkt!</a:t>
            </a:r>
            <a:endParaRPr lang="de-DE" sz="3200" dirty="0"/>
          </a:p>
        </p:txBody>
      </p:sp>
      <p:pic>
        <p:nvPicPr>
          <p:cNvPr id="3" name="Picture 2" descr="E:\echange10-16\échange2011\DSC07134_9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1800" dirty="0" smtClean="0"/>
              <a:t>Es wurde auch zusammen gearbeitet! Schließlich will man ja seine Partner genauer unter die Lupe nehmen, z.B. das andere Schulsystem, andere Hobbies, …</a:t>
            </a:r>
            <a:endParaRPr lang="de-DE" sz="1800" dirty="0"/>
          </a:p>
        </p:txBody>
      </p:sp>
      <p:pic>
        <p:nvPicPr>
          <p:cNvPr id="3" name="Picture 2" descr="E:\echange10-16\échange2011\P1080072_15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1812" y="1600200"/>
            <a:ext cx="6820375" cy="4525963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wipe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Les </a:t>
            </a:r>
            <a:r>
              <a:rPr lang="de-DE" dirty="0" err="1" smtClean="0"/>
              <a:t>Allemands</a:t>
            </a:r>
            <a:r>
              <a:rPr lang="de-DE" dirty="0" smtClean="0"/>
              <a:t> </a:t>
            </a:r>
            <a:r>
              <a:rPr lang="de-DE" dirty="0" err="1" smtClean="0"/>
              <a:t>arrivent</a:t>
            </a:r>
            <a:r>
              <a:rPr lang="de-DE" dirty="0" smtClean="0"/>
              <a:t>!</a:t>
            </a:r>
            <a:endParaRPr lang="de-DE" dirty="0"/>
          </a:p>
        </p:txBody>
      </p:sp>
      <p:pic>
        <p:nvPicPr>
          <p:cNvPr id="3" name="Picture 2" descr="E:\echange10-16\échange2012\P1050823_1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Macintosh PowerPoint</Application>
  <PresentationFormat>Bildschirmpräsentation (4:3)</PresentationFormat>
  <Paragraphs>22</Paragraphs>
  <Slides>20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1" baseType="lpstr">
      <vt:lpstr>Larissa-Design</vt:lpstr>
      <vt:lpstr>Échanges 2010 - 2018</vt:lpstr>
      <vt:lpstr>PowerPoint-Präsentation</vt:lpstr>
      <vt:lpstr>Erste Kontakte gab es bei einer Gedenkfeier in St. Mihiel</vt:lpstr>
      <vt:lpstr>Auf dem deutschen Soldatenfriedhof in Gobessart bei St. Mihiel</vt:lpstr>
      <vt:lpstr>Soldatenfriedhöfe  rund um Verdun  </vt:lpstr>
      <vt:lpstr>Erster Schüleraustausch 2011 führte die französischen Schüler nach Kaiserslautern</vt:lpstr>
      <vt:lpstr>Der Besuch auf dem „Betze“ war ein Höhepunkt!</vt:lpstr>
      <vt:lpstr>Es wurde auch zusammen gearbeitet! Schließlich will man ja seine Partner genauer unter die Lupe nehmen, z.B. das andere Schulsystem, andere Hobbies, …</vt:lpstr>
      <vt:lpstr>Les Allemands arrivent!</vt:lpstr>
      <vt:lpstr>Im Deutschklassen-Saal in „Les Avrils“</vt:lpstr>
      <vt:lpstr>In Verdun Stadt</vt:lpstr>
      <vt:lpstr>Empfang beim Bürgermeister im historischen Rathaus</vt:lpstr>
      <vt:lpstr>Am „Lac de Madine“ – auch das ist Schüleraustausch!</vt:lpstr>
      <vt:lpstr>Im Sommer und Winter auf Begegnungskurs!</vt:lpstr>
      <vt:lpstr>Die französischen Gastgeber in St.Mihiel:  Schulleitung und verantwortliche Lehrkräfte</vt:lpstr>
      <vt:lpstr>Ausflug nach Mannheim ins Technik-Museum und in die Champagnerkeller von Reims</vt:lpstr>
      <vt:lpstr>Sport wird in beiden Schulen groß geschrieben und es gibt immer einen Sport-Tag während der Begegnung!</vt:lpstr>
      <vt:lpstr>Deutsch-französische Freundschaft</vt:lpstr>
      <vt:lpstr>Das Erlernen einer Fremdsprache ist wie ein Brückenschlag zwischen zwei Welten!</vt:lpstr>
      <vt:lpstr>                                      Los geht‘s – allons-y!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Échanges 2010 - 2018</dc:title>
  <dc:creator>Andrea</dc:creator>
  <cp:lastModifiedBy>Stefan Schmidt</cp:lastModifiedBy>
  <cp:revision>23</cp:revision>
  <dcterms:created xsi:type="dcterms:W3CDTF">2019-01-07T19:07:23Z</dcterms:created>
  <dcterms:modified xsi:type="dcterms:W3CDTF">2019-05-08T15:47:38Z</dcterms:modified>
</cp:coreProperties>
</file>